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  <p:sldId id="257" r:id="rId8"/>
    <p:sldId id="258" r:id="rId9"/>
    <p:sldId id="259" r:id="rId10"/>
    <p:sldId id="260" r:id="rId11"/>
    <p:sldId id="261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8" autoAdjust="0"/>
    <p:restoredTop sz="94660"/>
  </p:normalViewPr>
  <p:slideViewPr>
    <p:cSldViewPr snapToGrid="0">
      <p:cViewPr varScale="1">
        <p:scale>
          <a:sx n="75" d="100"/>
          <a:sy n="75" d="100"/>
        </p:scale>
        <p:origin x="25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144" y="10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868BB-58B7-4783-A33C-21A23FDC6390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0C23A-3B89-4CB9-AB71-9F9D2D7CFB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42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7BEA-50AB-490E-992F-DF773B8BA3E0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83E1-3FD3-4325-A072-9CC12448D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3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7BEA-50AB-490E-992F-DF773B8BA3E0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83E1-3FD3-4325-A072-9CC12448D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30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0">
            <a:extLst>
              <a:ext uri="{FF2B5EF4-FFF2-40B4-BE49-F238E27FC236}">
                <a16:creationId xmlns:a16="http://schemas.microsoft.com/office/drawing/2014/main" id="{E4046648-26CD-4191-97AB-38D1D1FE29E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87057848"/>
              </p:ext>
            </p:extLst>
          </p:nvPr>
        </p:nvGraphicFramePr>
        <p:xfrm>
          <a:off x="622300" y="927101"/>
          <a:ext cx="5613400" cy="4216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57542971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75357371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082746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93192041"/>
                    </a:ext>
                  </a:extLst>
                </a:gridCol>
              </a:tblGrid>
              <a:tr h="2822101">
                <a:tc grid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31818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공사명</a:t>
                      </a:r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73243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4301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499741"/>
                  </a:ext>
                </a:extLst>
              </a:tr>
            </a:tbl>
          </a:graphicData>
        </a:graphic>
      </p:graphicFrame>
      <p:graphicFrame>
        <p:nvGraphicFramePr>
          <p:cNvPr id="7" name="Table1">
            <a:extLst>
              <a:ext uri="{FF2B5EF4-FFF2-40B4-BE49-F238E27FC236}">
                <a16:creationId xmlns:a16="http://schemas.microsoft.com/office/drawing/2014/main" id="{3E5BC1B0-5400-4D67-84E2-294248A64F4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30290015"/>
              </p:ext>
            </p:extLst>
          </p:nvPr>
        </p:nvGraphicFramePr>
        <p:xfrm>
          <a:off x="622300" y="5359401"/>
          <a:ext cx="5613400" cy="4216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57542971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75357371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082746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93192041"/>
                    </a:ext>
                  </a:extLst>
                </a:gridCol>
              </a:tblGrid>
              <a:tr h="2822101">
                <a:tc grid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31818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공사명</a:t>
                      </a:r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73243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4301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4997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644DB4-8F4D-4CF5-9D53-2A6BD62D747E}"/>
              </a:ext>
            </a:extLst>
          </p:cNvPr>
          <p:cNvSpPr txBox="1"/>
          <p:nvPr userDrawn="1"/>
        </p:nvSpPr>
        <p:spPr>
          <a:xfrm>
            <a:off x="1790700" y="2667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사 진 대 지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24572FE-CE5C-485E-AFB0-F420E010D9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5700" y="1006475"/>
            <a:ext cx="4597400" cy="2663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B868D4C8-A361-4419-BB97-54BE92346B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7800" y="3759200"/>
            <a:ext cx="4787900" cy="4445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/>
              <a:t>공사명입력</a:t>
            </a:r>
            <a:endParaRPr lang="ko-KR" altLang="en-US" dirty="0"/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C684547D-4899-439D-9250-53EC16CBDD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7800" y="4229100"/>
            <a:ext cx="4787900" cy="4445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설명입력</a:t>
            </a:r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ABCCC535-8F1E-45E0-A00E-DD9ED5F2F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800" y="4686300"/>
            <a:ext cx="2298700" cy="4445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위치입력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6AFCA93D-7EF9-455D-8A4A-5FB39A3E48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0850" y="4686300"/>
            <a:ext cx="1974850" cy="4445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일자입력</a:t>
            </a:r>
          </a:p>
        </p:txBody>
      </p:sp>
      <p:graphicFrame>
        <p:nvGraphicFramePr>
          <p:cNvPr id="18" name="Table0">
            <a:extLst>
              <a:ext uri="{FF2B5EF4-FFF2-40B4-BE49-F238E27FC236}">
                <a16:creationId xmlns:a16="http://schemas.microsoft.com/office/drawing/2014/main" id="{9B3A463C-DA3D-4186-821D-6DC6C68CF3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87057848"/>
              </p:ext>
            </p:extLst>
          </p:nvPr>
        </p:nvGraphicFramePr>
        <p:xfrm>
          <a:off x="622300" y="5346702"/>
          <a:ext cx="5613400" cy="4216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57542971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75357371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082746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93192041"/>
                    </a:ext>
                  </a:extLst>
                </a:gridCol>
              </a:tblGrid>
              <a:tr h="2822101">
                <a:tc grid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31818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공사명</a:t>
                      </a:r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73243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4301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499741"/>
                  </a:ext>
                </a:extLst>
              </a:tr>
            </a:tbl>
          </a:graphicData>
        </a:graphic>
      </p:graphicFrame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C1EB0BD1-0EDA-4168-824B-4858481693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5700" y="5426076"/>
            <a:ext cx="4597400" cy="2663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0" name="텍스트 개체 틀 13">
            <a:extLst>
              <a:ext uri="{FF2B5EF4-FFF2-40B4-BE49-F238E27FC236}">
                <a16:creationId xmlns:a16="http://schemas.microsoft.com/office/drawing/2014/main" id="{F99C87C4-F815-4D5B-9541-E73DE046B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7800" y="8178801"/>
            <a:ext cx="4787900" cy="4445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/>
              <a:t>공사명입력</a:t>
            </a:r>
            <a:endParaRPr lang="ko-KR" altLang="en-US" dirty="0"/>
          </a:p>
        </p:txBody>
      </p:sp>
      <p:sp>
        <p:nvSpPr>
          <p:cNvPr id="21" name="텍스트 개체 틀 13">
            <a:extLst>
              <a:ext uri="{FF2B5EF4-FFF2-40B4-BE49-F238E27FC236}">
                <a16:creationId xmlns:a16="http://schemas.microsoft.com/office/drawing/2014/main" id="{9B562F41-2280-4CBA-8CDB-E88B3509A8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47800" y="8648701"/>
            <a:ext cx="4787900" cy="4445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설명입력</a:t>
            </a:r>
          </a:p>
        </p:txBody>
      </p:sp>
      <p:sp>
        <p:nvSpPr>
          <p:cNvPr id="22" name="텍스트 개체 틀 13">
            <a:extLst>
              <a:ext uri="{FF2B5EF4-FFF2-40B4-BE49-F238E27FC236}">
                <a16:creationId xmlns:a16="http://schemas.microsoft.com/office/drawing/2014/main" id="{DFF84666-071D-4136-A498-3CEABBDC82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7800" y="9105901"/>
            <a:ext cx="2298700" cy="4445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위치입력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BCE633F8-B57C-44D3-A07C-591C6ED1E8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0850" y="9105901"/>
            <a:ext cx="1974850" cy="4445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일자입력</a:t>
            </a:r>
          </a:p>
        </p:txBody>
      </p:sp>
    </p:spTree>
    <p:extLst>
      <p:ext uri="{BB962C8B-B14F-4D97-AF65-F5344CB8AC3E}">
        <p14:creationId xmlns:p14="http://schemas.microsoft.com/office/powerpoint/2010/main" val="265189694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77BEA-50AB-490E-992F-DF773B8BA3E0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883E1-3FD3-4325-A072-9CC12448D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29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0">
            <a:extLst>
              <a:ext uri="{FF2B5EF4-FFF2-40B4-BE49-F238E27FC236}">
                <a16:creationId xmlns:a16="http://schemas.microsoft.com/office/drawing/2014/main" id="{110E24BC-6150-4451-8AB2-68752DFB1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885486"/>
              </p:ext>
            </p:extLst>
          </p:nvPr>
        </p:nvGraphicFramePr>
        <p:xfrm>
          <a:off x="622300" y="927101"/>
          <a:ext cx="5613400" cy="4216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57542971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75357371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082746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93192041"/>
                    </a:ext>
                  </a:extLst>
                </a:gridCol>
              </a:tblGrid>
              <a:tr h="2822101">
                <a:tc grid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31818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공사명</a:t>
                      </a:r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73243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4301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499741"/>
                  </a:ext>
                </a:extLst>
              </a:tr>
            </a:tbl>
          </a:graphicData>
        </a:graphic>
      </p:graphicFrame>
      <p:graphicFrame>
        <p:nvGraphicFramePr>
          <p:cNvPr id="6" name="Table1">
            <a:extLst>
              <a:ext uri="{FF2B5EF4-FFF2-40B4-BE49-F238E27FC236}">
                <a16:creationId xmlns:a16="http://schemas.microsoft.com/office/drawing/2014/main" id="{6D570A57-6EFF-4335-9A60-8BE99388A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95283"/>
              </p:ext>
            </p:extLst>
          </p:nvPr>
        </p:nvGraphicFramePr>
        <p:xfrm>
          <a:off x="622300" y="5359401"/>
          <a:ext cx="5613400" cy="4216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57542971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75357371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082746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93192041"/>
                    </a:ext>
                  </a:extLst>
                </a:gridCol>
              </a:tblGrid>
              <a:tr h="2822101">
                <a:tc gridSpan="4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31818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공사명</a:t>
                      </a:r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73243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4301"/>
                  </a:ext>
                </a:extLst>
              </a:tr>
              <a:tr h="464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4997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A244382-3114-4DFB-8C41-DE57A4A18F12}"/>
              </a:ext>
            </a:extLst>
          </p:cNvPr>
          <p:cNvSpPr txBox="1"/>
          <p:nvPr/>
        </p:nvSpPr>
        <p:spPr>
          <a:xfrm>
            <a:off x="1790700" y="2667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사 진 대 지</a:t>
            </a:r>
          </a:p>
        </p:txBody>
      </p:sp>
      <p:sp>
        <p:nvSpPr>
          <p:cNvPr id="8" name="IMG0">
            <a:extLst>
              <a:ext uri="{FF2B5EF4-FFF2-40B4-BE49-F238E27FC236}">
                <a16:creationId xmlns:a16="http://schemas.microsoft.com/office/drawing/2014/main" id="{346E639B-E9C0-4C45-9452-004983D51208}"/>
              </a:ext>
            </a:extLst>
          </p:cNvPr>
          <p:cNvSpPr/>
          <p:nvPr/>
        </p:nvSpPr>
        <p:spPr>
          <a:xfrm>
            <a:off x="1155700" y="1005821"/>
            <a:ext cx="4597400" cy="2664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이미지</a:t>
            </a:r>
          </a:p>
        </p:txBody>
      </p:sp>
      <p:sp>
        <p:nvSpPr>
          <p:cNvPr id="9" name="IMG1">
            <a:extLst>
              <a:ext uri="{FF2B5EF4-FFF2-40B4-BE49-F238E27FC236}">
                <a16:creationId xmlns:a16="http://schemas.microsoft.com/office/drawing/2014/main" id="{96CA6345-51BC-4795-A187-DE64D098C84A}"/>
              </a:ext>
            </a:extLst>
          </p:cNvPr>
          <p:cNvSpPr/>
          <p:nvPr/>
        </p:nvSpPr>
        <p:spPr>
          <a:xfrm>
            <a:off x="1155700" y="5425422"/>
            <a:ext cx="4597400" cy="2664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282520901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계림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1777" r="177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계림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계림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계림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2021/12/26</a:t>
            </a:r>
          </a:p>
        </p:txBody>
      </p:sp>
      <p:pic>
        <p:nvPicPr>
          <p:cNvPr id="7" name="Picture Placeholder 6" descr="내몽고.png"/>
          <p:cNvPicPr>
            <a:picLocks noGrp="1" noChangeAspect="1"/>
          </p:cNvPicPr>
          <p:nvPr>
            <p:ph type="pic" idx="15" sz="quarter"/>
          </p:nvPr>
        </p:nvPicPr>
        <p:blipFill>
          <a:blip r:embed="rId3"/>
          <a:srcRect l="1609" r="1609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내몽고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내몽고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내몽고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2021/12/26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바티칸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11359" b="1135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바티칸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바티칸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바티칸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2021/12/26</a:t>
            </a:r>
          </a:p>
        </p:txBody>
      </p:sp>
      <p:pic>
        <p:nvPicPr>
          <p:cNvPr id="7" name="Picture Placeholder 6" descr="병마용.png"/>
          <p:cNvPicPr>
            <a:picLocks noGrp="1" noChangeAspect="1"/>
          </p:cNvPicPr>
          <p:nvPr>
            <p:ph type="pic" idx="15" sz="quarter"/>
          </p:nvPr>
        </p:nvPicPr>
        <p:blipFill>
          <a:blip r:embed="rId3"/>
          <a:srcRect t="11412" b="11412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병마용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병마용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병마용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2021/12/26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상해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11122" b="1112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상해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상해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상해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2021/12/26</a:t>
            </a:r>
          </a:p>
        </p:txBody>
      </p:sp>
      <p:pic>
        <p:nvPicPr>
          <p:cNvPr id="7" name="Picture Placeholder 6" descr="콜로세움.png"/>
          <p:cNvPicPr>
            <a:picLocks noGrp="1" noChangeAspect="1"/>
          </p:cNvPicPr>
          <p:nvPr>
            <p:ph type="pic" idx="15" sz="quarter"/>
          </p:nvPr>
        </p:nvPicPr>
        <p:blipFill>
          <a:blip r:embed="rId3"/>
          <a:srcRect t="11314" b="11314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콜로세움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콜로세움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콜로세움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2021/12/26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프라하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11340" b="11340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프라하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프라하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프라하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2021/12/26</a:t>
            </a:r>
          </a:p>
        </p:txBody>
      </p:sp>
      <p:pic>
        <p:nvPicPr>
          <p:cNvPr id="7" name="Picture Placeholder 6" descr="피에타_2.png"/>
          <p:cNvPicPr>
            <a:picLocks noGrp="1" noChangeAspect="1"/>
          </p:cNvPicPr>
          <p:nvPr>
            <p:ph type="pic" idx="15" sz="quarter"/>
          </p:nvPr>
        </p:nvPicPr>
        <p:blipFill>
          <a:blip r:embed="rId3"/>
          <a:srcRect t="11362" b="11362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피에타_2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피에타_2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피에타_2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2021/12/26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황산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1600" r="1600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황산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황산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황산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2021/12/26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idx="15" sz="quarter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/>
        </p:txBody>
      </p:sp>
      <p:sp>
        <p:nvSpPr>
          <p:cNvPr id="11" name="Text Placeholder 10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14</Words>
  <Application>Microsoft Office PowerPoint</Application>
  <PresentationFormat>A4 용지(210x297mm)</PresentationFormat>
  <Paragraphs>11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잔 마왕</dc:creator>
  <cp:lastModifiedBy>잔 마왕</cp:lastModifiedBy>
  <cp:revision>9</cp:revision>
  <dcterms:created xsi:type="dcterms:W3CDTF">2021-12-24T14:12:14Z</dcterms:created>
  <dcterms:modified xsi:type="dcterms:W3CDTF">2021-12-26T14:21:10Z</dcterms:modified>
</cp:coreProperties>
</file>